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7" r:id="rId4"/>
    <p:sldId id="319" r:id="rId5"/>
    <p:sldId id="320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5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645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868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943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521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8324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032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985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3580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26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05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351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7003-8CC8-444A-AF6F-23B5C5943443}" type="datetimeFigureOut">
              <a:rPr lang="es-419" smtClean="0"/>
              <a:t>5/5/2023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AA57-8B6B-4621-B59F-DCDE5F7B112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57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49ACCC7-1020-5A28-3E33-253CE0C4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026"/>
            <a:ext cx="7000128" cy="2862873"/>
          </a:xfrm>
          <a:prstGeom prst="rect">
            <a:avLst/>
          </a:prstGeom>
        </p:spPr>
      </p:pic>
      <p:sp>
        <p:nvSpPr>
          <p:cNvPr id="7" name="Corazón 6">
            <a:extLst>
              <a:ext uri="{FF2B5EF4-FFF2-40B4-BE49-F238E27FC236}">
                <a16:creationId xmlns:a16="http://schemas.microsoft.com/office/drawing/2014/main" id="{3F3A755C-C99D-ACF4-3A6C-43938E270305}"/>
              </a:ext>
            </a:extLst>
          </p:cNvPr>
          <p:cNvSpPr/>
          <p:nvPr/>
        </p:nvSpPr>
        <p:spPr>
          <a:xfrm>
            <a:off x="3868364" y="3124199"/>
            <a:ext cx="233736" cy="228601"/>
          </a:xfrm>
          <a:prstGeom prst="hear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9516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95C601FC-152A-B5D0-82AB-9C39B9A2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6858000" cy="9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3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770556D0-8CFF-8C88-63B0-4862EDCC1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6858000" cy="9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96BB097-6FDD-F7C9-F1B6-D80C3752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6858000" cy="91367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D95B9D-1ACE-8DAD-9897-F3210F80999E}"/>
              </a:ext>
            </a:extLst>
          </p:cNvPr>
          <p:cNvSpPr txBox="1"/>
          <p:nvPr/>
        </p:nvSpPr>
        <p:spPr>
          <a:xfrm>
            <a:off x="-3467099" y="2971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Usa solo una de las 2 de </a:t>
            </a:r>
            <a:r>
              <a:rPr lang="es-MX" b="1" dirty="0"/>
              <a:t>Parte 3 </a:t>
            </a:r>
            <a:r>
              <a:rPr lang="es-MX" dirty="0"/>
              <a:t>opciones que enviamos para ti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4945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2E153FCC-4234-CA1C-C2E3-AEB21B0DC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6858000" cy="91367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6B6C2C-17A0-6897-AB19-68112AA6A274}"/>
              </a:ext>
            </a:extLst>
          </p:cNvPr>
          <p:cNvSpPr txBox="1"/>
          <p:nvPr/>
        </p:nvSpPr>
        <p:spPr>
          <a:xfrm>
            <a:off x="-2578100" y="769035"/>
            <a:ext cx="2679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Usa solo una de las 2 de </a:t>
            </a:r>
            <a:r>
              <a:rPr lang="es-MX" b="1" dirty="0"/>
              <a:t>Parte 3 </a:t>
            </a:r>
            <a:r>
              <a:rPr lang="es-MX" dirty="0"/>
              <a:t>opciones que enviamos para ti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8211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28</Words>
  <Application>Microsoft Office PowerPoint</Application>
  <PresentationFormat>Carta (216 x 279 mm)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2</cp:revision>
  <dcterms:created xsi:type="dcterms:W3CDTF">2023-05-06T01:00:34Z</dcterms:created>
  <dcterms:modified xsi:type="dcterms:W3CDTF">2023-05-06T01:05:52Z</dcterms:modified>
</cp:coreProperties>
</file>