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59" r:id="rId4"/>
    <p:sldId id="258" r:id="rId5"/>
    <p:sldId id="262" r:id="rId6"/>
    <p:sldId id="257" r:id="rId7"/>
    <p:sldId id="261" r:id="rId8"/>
    <p:sldId id="260" r:id="rId9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6D7"/>
    <a:srgbClr val="FCBBC5"/>
    <a:srgbClr val="FDCFD6"/>
    <a:srgbClr val="8E2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>
        <p:scale>
          <a:sx n="40" d="100"/>
          <a:sy n="40" d="100"/>
        </p:scale>
        <p:origin x="2539" y="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5221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0849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3296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1667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50242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7397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3678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7896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5408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7627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4599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596F-0F7A-4B23-9522-32CAA7D05AAE}" type="datetimeFigureOut">
              <a:rPr lang="es-419" smtClean="0"/>
              <a:t>9/3/2023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CCCD4-4817-44B3-AEB0-B679ED516AE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3061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BD203B1-1533-714A-6984-D11C9859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8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EC306333-54A9-FE39-2CA3-1A7CE2903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629" r="1334"/>
          <a:stretch/>
        </p:blipFill>
        <p:spPr>
          <a:xfrm>
            <a:off x="0" y="0"/>
            <a:ext cx="6858000" cy="9191614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1CE90708-ADD9-6539-18CC-E3A4F5856397}"/>
              </a:ext>
            </a:extLst>
          </p:cNvPr>
          <p:cNvSpPr/>
          <p:nvPr/>
        </p:nvSpPr>
        <p:spPr>
          <a:xfrm>
            <a:off x="5648324" y="7772400"/>
            <a:ext cx="468000" cy="468000"/>
          </a:xfrm>
          <a:prstGeom prst="ellipse">
            <a:avLst/>
          </a:prstGeom>
          <a:solidFill>
            <a:srgbClr val="8E2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9688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BDC329F-1C32-8A1D-F7ED-A093E26B2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8" y="118486"/>
            <a:ext cx="6419644" cy="89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7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ACEF10-B041-1C8A-51E3-7D0CA2533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6" y="106293"/>
            <a:ext cx="6693988" cy="89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8D1A82A-328F-1DAC-DBEA-F7DF4E452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C7EF7946-C176-41E7-6234-7711B5F7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5FAE773-1F6E-3DBE-03F1-3882EF0B2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0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969F7D18-C590-36FB-A0FF-137D58CC2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4053840" cy="4864608"/>
          </a:xfrm>
          <a:prstGeom prst="rect">
            <a:avLst/>
          </a:prstGeom>
        </p:spPr>
      </p:pic>
      <p:pic>
        <p:nvPicPr>
          <p:cNvPr id="5" name="Imagen 4" descr="Un dibujo de una flor&#10;&#10;Descripción generada automáticamente con confianza media">
            <a:extLst>
              <a:ext uri="{FF2B5EF4-FFF2-40B4-BE49-F238E27FC236}">
                <a16:creationId xmlns:a16="http://schemas.microsoft.com/office/drawing/2014/main" id="{E4FAC941-BB76-9270-9A4F-F7519BDF1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880" y="4754880"/>
            <a:ext cx="4617720" cy="4617720"/>
          </a:xfrm>
          <a:prstGeom prst="rect">
            <a:avLst/>
          </a:prstGeom>
        </p:spPr>
      </p:pic>
      <p:pic>
        <p:nvPicPr>
          <p:cNvPr id="7" name="Imagen 6" descr="Un dibujo de una jirafa&#10;&#10;Descripción generada automáticamente con confianza media">
            <a:extLst>
              <a:ext uri="{FF2B5EF4-FFF2-40B4-BE49-F238E27FC236}">
                <a16:creationId xmlns:a16="http://schemas.microsoft.com/office/drawing/2014/main" id="{4F6F6371-4C93-1C2F-4764-9B84CB0E9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6" y="1908042"/>
            <a:ext cx="3779528" cy="5327915"/>
          </a:xfrm>
          <a:prstGeom prst="rect">
            <a:avLst/>
          </a:prstGeom>
        </p:spPr>
      </p:pic>
      <p:pic>
        <p:nvPicPr>
          <p:cNvPr id="9" name="Imagen 8" descr="Dibuj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33A2EFF6-B899-D40D-FB4A-908834B0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3660" y="205740"/>
            <a:ext cx="4864608" cy="4864608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032FDF0-F73F-8205-56C8-6E01FF352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3563115"/>
            <a:ext cx="2910859" cy="5468120"/>
          </a:xfrm>
          <a:prstGeom prst="rect">
            <a:avLst/>
          </a:prstGeom>
        </p:spPr>
      </p:pic>
      <p:pic>
        <p:nvPicPr>
          <p:cNvPr id="13" name="Imagen 12" descr="Dibuj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DFDE950-30FD-9428-5E73-2F1585DD8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35" y="4256533"/>
            <a:ext cx="2522225" cy="3557023"/>
          </a:xfrm>
          <a:prstGeom prst="rect">
            <a:avLst/>
          </a:prstGeom>
        </p:spPr>
      </p:pic>
      <p:pic>
        <p:nvPicPr>
          <p:cNvPr id="15" name="Imagen 14" descr="Imagen que contiene Icono&#10;&#10;Descripción generada automáticamente">
            <a:extLst>
              <a:ext uri="{FF2B5EF4-FFF2-40B4-BE49-F238E27FC236}">
                <a16:creationId xmlns:a16="http://schemas.microsoft.com/office/drawing/2014/main" id="{94ED85F1-F08B-B86D-1E92-555FE374E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55" y="-1513324"/>
            <a:ext cx="4318623" cy="6431280"/>
          </a:xfrm>
          <a:prstGeom prst="rect">
            <a:avLst/>
          </a:prstGeom>
        </p:spPr>
      </p:pic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79F3136-7FAD-AAD7-45AC-341A18F605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880" y="4571999"/>
            <a:ext cx="6858000" cy="5879374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4AC8528-AD54-FFB1-DC1C-35849DEB5E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25" y="-2797102"/>
            <a:ext cx="5669653" cy="6803584"/>
          </a:xfrm>
          <a:prstGeom prst="rect">
            <a:avLst/>
          </a:prstGeom>
        </p:spPr>
      </p:pic>
      <p:pic>
        <p:nvPicPr>
          <p:cNvPr id="21" name="Imagen 20" descr="Imagen que contiene oscuro, tabla, sostener, teléfono&#10;&#10;Descripción generada automáticamente">
            <a:extLst>
              <a:ext uri="{FF2B5EF4-FFF2-40B4-BE49-F238E27FC236}">
                <a16:creationId xmlns:a16="http://schemas.microsoft.com/office/drawing/2014/main" id="{45E33C65-ABC3-A3F3-A621-710ECC9F7E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40" y="-3099159"/>
            <a:ext cx="5680701" cy="6816841"/>
          </a:xfrm>
          <a:prstGeom prst="rect">
            <a:avLst/>
          </a:prstGeom>
        </p:spPr>
      </p:pic>
      <p:pic>
        <p:nvPicPr>
          <p:cNvPr id="23" name="Imagen 22" descr="Imagen que contiene muñeca, juguete, pequeño, pastel&#10;&#10;Descripción generada automáticamente">
            <a:extLst>
              <a:ext uri="{FF2B5EF4-FFF2-40B4-BE49-F238E27FC236}">
                <a16:creationId xmlns:a16="http://schemas.microsoft.com/office/drawing/2014/main" id="{2D6B6B12-C636-C7E5-38B7-F626DEBF70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400648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3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1456</TotalTime>
  <Words>0</Words>
  <Application>Microsoft Office PowerPoint</Application>
  <PresentationFormat>Carta (216 x 279 mm)</PresentationFormat>
  <Paragraphs>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2</cp:revision>
  <cp:lastPrinted>2023-03-09T16:58:07Z</cp:lastPrinted>
  <dcterms:created xsi:type="dcterms:W3CDTF">2023-03-09T16:55:54Z</dcterms:created>
  <dcterms:modified xsi:type="dcterms:W3CDTF">2023-03-10T17:12:05Z</dcterms:modified>
</cp:coreProperties>
</file>