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70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0494-78AF-4F1B-8AE7-D6CFEF0C5B94}" type="datetimeFigureOut">
              <a:rPr lang="es-MX" smtClean="0"/>
              <a:t>04/09/2023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1F6A-0AE2-4D92-919F-7B19EFD71F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505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0494-78AF-4F1B-8AE7-D6CFEF0C5B94}" type="datetimeFigureOut">
              <a:rPr lang="es-MX" smtClean="0"/>
              <a:t>04/09/2023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1F6A-0AE2-4D92-919F-7B19EFD71F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124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0494-78AF-4F1B-8AE7-D6CFEF0C5B94}" type="datetimeFigureOut">
              <a:rPr lang="es-MX" smtClean="0"/>
              <a:t>04/09/2023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1F6A-0AE2-4D92-919F-7B19EFD71F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22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0494-78AF-4F1B-8AE7-D6CFEF0C5B94}" type="datetimeFigureOut">
              <a:rPr lang="es-MX" smtClean="0"/>
              <a:t>04/09/2023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1F6A-0AE2-4D92-919F-7B19EFD71F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946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0494-78AF-4F1B-8AE7-D6CFEF0C5B94}" type="datetimeFigureOut">
              <a:rPr lang="es-MX" smtClean="0"/>
              <a:t>04/09/2023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1F6A-0AE2-4D92-919F-7B19EFD71F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64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0494-78AF-4F1B-8AE7-D6CFEF0C5B94}" type="datetimeFigureOut">
              <a:rPr lang="es-MX" smtClean="0"/>
              <a:t>04/09/2023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1F6A-0AE2-4D92-919F-7B19EFD71F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874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0494-78AF-4F1B-8AE7-D6CFEF0C5B94}" type="datetimeFigureOut">
              <a:rPr lang="es-MX" smtClean="0"/>
              <a:t>04/09/2023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1F6A-0AE2-4D92-919F-7B19EFD71F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115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0494-78AF-4F1B-8AE7-D6CFEF0C5B94}" type="datetimeFigureOut">
              <a:rPr lang="es-MX" smtClean="0"/>
              <a:t>04/09/2023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1F6A-0AE2-4D92-919F-7B19EFD71F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357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0494-78AF-4F1B-8AE7-D6CFEF0C5B94}" type="datetimeFigureOut">
              <a:rPr lang="es-MX" smtClean="0"/>
              <a:t>04/09/2023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1F6A-0AE2-4D92-919F-7B19EFD71F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472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0494-78AF-4F1B-8AE7-D6CFEF0C5B94}" type="datetimeFigureOut">
              <a:rPr lang="es-MX" smtClean="0"/>
              <a:t>04/09/2023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1F6A-0AE2-4D92-919F-7B19EFD71F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020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0494-78AF-4F1B-8AE7-D6CFEF0C5B94}" type="datetimeFigureOut">
              <a:rPr lang="es-MX" smtClean="0"/>
              <a:t>04/09/2023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1F6A-0AE2-4D92-919F-7B19EFD71F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820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00494-78AF-4F1B-8AE7-D6CFEF0C5B94}" type="datetimeFigureOut">
              <a:rPr lang="es-MX" smtClean="0"/>
              <a:t>04/09/2023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61F6A-0AE2-4D92-919F-7B19EFD71F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363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5CDFCB3-D842-EF0B-DAF1-8101AF25A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0" y="0"/>
            <a:ext cx="682154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2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D08ED0C-77E8-5227-17DA-9CA534D6A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0" y="0"/>
            <a:ext cx="682154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379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0</Words>
  <Application>Microsoft Office PowerPoint</Application>
  <PresentationFormat>Carta (216 x 279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ferney hoyos</dc:creator>
  <cp:lastModifiedBy>ferney hoyos</cp:lastModifiedBy>
  <cp:revision>2</cp:revision>
  <dcterms:created xsi:type="dcterms:W3CDTF">2023-09-05T02:24:20Z</dcterms:created>
  <dcterms:modified xsi:type="dcterms:W3CDTF">2023-09-05T02:25:45Z</dcterms:modified>
</cp:coreProperties>
</file>