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57" r:id="rId5"/>
    <p:sldId id="260" r:id="rId6"/>
    <p:sldId id="263" r:id="rId7"/>
    <p:sldId id="264" r:id="rId8"/>
    <p:sldId id="262" r:id="rId9"/>
    <p:sldId id="261" r:id="rId10"/>
    <p:sldId id="266" r:id="rId11"/>
    <p:sldId id="265" r:id="rId12"/>
    <p:sldId id="267" r:id="rId13"/>
    <p:sldId id="268" r:id="rId14"/>
    <p:sldId id="270" r:id="rId15"/>
    <p:sldId id="269" r:id="rId16"/>
    <p:sldId id="271" r:id="rId17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2774" y="4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6878-4985-4D45-B3E7-9BDCD4A1E507}" type="datetimeFigureOut">
              <a:rPr lang="es-419" smtClean="0"/>
              <a:t>28/4/2023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B10E6-1440-4FF9-BA3C-6E28817489A8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121410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6878-4985-4D45-B3E7-9BDCD4A1E507}" type="datetimeFigureOut">
              <a:rPr lang="es-419" smtClean="0"/>
              <a:t>28/4/2023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B10E6-1440-4FF9-BA3C-6E28817489A8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123620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6878-4985-4D45-B3E7-9BDCD4A1E507}" type="datetimeFigureOut">
              <a:rPr lang="es-419" smtClean="0"/>
              <a:t>28/4/2023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B10E6-1440-4FF9-BA3C-6E28817489A8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673965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6878-4985-4D45-B3E7-9BDCD4A1E507}" type="datetimeFigureOut">
              <a:rPr lang="es-419" smtClean="0"/>
              <a:t>28/4/2023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B10E6-1440-4FF9-BA3C-6E28817489A8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50930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6878-4985-4D45-B3E7-9BDCD4A1E507}" type="datetimeFigureOut">
              <a:rPr lang="es-419" smtClean="0"/>
              <a:t>28/4/2023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B10E6-1440-4FF9-BA3C-6E28817489A8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824035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6878-4985-4D45-B3E7-9BDCD4A1E507}" type="datetimeFigureOut">
              <a:rPr lang="es-419" smtClean="0"/>
              <a:t>28/4/2023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B10E6-1440-4FF9-BA3C-6E28817489A8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852162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6878-4985-4D45-B3E7-9BDCD4A1E507}" type="datetimeFigureOut">
              <a:rPr lang="es-419" smtClean="0"/>
              <a:t>28/4/2023</a:t>
            </a:fld>
            <a:endParaRPr lang="es-419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B10E6-1440-4FF9-BA3C-6E28817489A8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523508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6878-4985-4D45-B3E7-9BDCD4A1E507}" type="datetimeFigureOut">
              <a:rPr lang="es-419" smtClean="0"/>
              <a:t>28/4/2023</a:t>
            </a:fld>
            <a:endParaRPr lang="es-419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B10E6-1440-4FF9-BA3C-6E28817489A8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193028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6878-4985-4D45-B3E7-9BDCD4A1E507}" type="datetimeFigureOut">
              <a:rPr lang="es-419" smtClean="0"/>
              <a:t>28/4/2023</a:t>
            </a:fld>
            <a:endParaRPr lang="es-419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B10E6-1440-4FF9-BA3C-6E28817489A8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52061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6878-4985-4D45-B3E7-9BDCD4A1E507}" type="datetimeFigureOut">
              <a:rPr lang="es-419" smtClean="0"/>
              <a:t>28/4/2023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B10E6-1440-4FF9-BA3C-6E28817489A8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743284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6878-4985-4D45-B3E7-9BDCD4A1E507}" type="datetimeFigureOut">
              <a:rPr lang="es-419" smtClean="0"/>
              <a:t>28/4/2023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B10E6-1440-4FF9-BA3C-6E28817489A8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79618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B6878-4985-4D45-B3E7-9BDCD4A1E507}" type="datetimeFigureOut">
              <a:rPr lang="es-419" smtClean="0"/>
              <a:t>28/4/2023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B10E6-1440-4FF9-BA3C-6E28817489A8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28683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CC3B895C-016D-46D8-0559-A7864E9F3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6858000" cy="91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42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lendario&#10;&#10;Descripción generada automáticamente">
            <a:extLst>
              <a:ext uri="{FF2B5EF4-FFF2-40B4-BE49-F238E27FC236}">
                <a16:creationId xmlns:a16="http://schemas.microsoft.com/office/drawing/2014/main" id="{9599F38D-2273-2DFD-AD97-CF1C375C3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5"/>
            <a:ext cx="6858000" cy="913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70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Forma&#10;&#10;Descripción generada automáticamente">
            <a:extLst>
              <a:ext uri="{FF2B5EF4-FFF2-40B4-BE49-F238E27FC236}">
                <a16:creationId xmlns:a16="http://schemas.microsoft.com/office/drawing/2014/main" id="{A20FFB3B-9041-0590-293E-89EEC7465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6858000" cy="91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22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CEC8D715-ABE7-0FDC-B88A-98E3D90D84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9" t="46997"/>
          <a:stretch/>
        </p:blipFill>
        <p:spPr>
          <a:xfrm>
            <a:off x="670560" y="914399"/>
            <a:ext cx="5836920" cy="4842691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A88C3BC3-7309-CFE2-58C4-E2F0A5B3FF12}"/>
              </a:ext>
            </a:extLst>
          </p:cNvPr>
          <p:cNvSpPr/>
          <p:nvPr/>
        </p:nvSpPr>
        <p:spPr>
          <a:xfrm>
            <a:off x="0" y="228600"/>
            <a:ext cx="3230880" cy="21488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033883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AB1207-C734-9149-D78C-61E5A9BC0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6858000" cy="91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41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Forma&#10;&#10;Descripción generada automáticamente">
            <a:extLst>
              <a:ext uri="{FF2B5EF4-FFF2-40B4-BE49-F238E27FC236}">
                <a16:creationId xmlns:a16="http://schemas.microsoft.com/office/drawing/2014/main" id="{AE49FF2D-2119-DD1C-45B2-D1DC7BF42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5"/>
            <a:ext cx="6858000" cy="913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27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conjunto de imágenes de una persona&#10;&#10;Descripción generada automáticamente con confianza baja">
            <a:extLst>
              <a:ext uri="{FF2B5EF4-FFF2-40B4-BE49-F238E27FC236}">
                <a16:creationId xmlns:a16="http://schemas.microsoft.com/office/drawing/2014/main" id="{0CB194E4-4A2E-282E-D9E0-3E173A87C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6858000" cy="91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89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1D1A7264-68D0-576F-9866-69D47B96C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6858000" cy="91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27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4BF2E8-AB35-74FB-ECBC-EAB41C830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5"/>
            <a:ext cx="6858000" cy="913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66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rma&#10;&#10;Descripción generada automáticamente">
            <a:extLst>
              <a:ext uri="{FF2B5EF4-FFF2-40B4-BE49-F238E27FC236}">
                <a16:creationId xmlns:a16="http://schemas.microsoft.com/office/drawing/2014/main" id="{9BB2F0D6-BE57-20DF-96BC-43E334CFB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6858000" cy="91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88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Forma&#10;&#10;Descripción generada automáticamente">
            <a:extLst>
              <a:ext uri="{FF2B5EF4-FFF2-40B4-BE49-F238E27FC236}">
                <a16:creationId xmlns:a16="http://schemas.microsoft.com/office/drawing/2014/main" id="{21CA3AF2-41B7-6294-A9CE-D1E056190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6858000" cy="91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71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miseta&#10;&#10;Descripción generada automáticamente">
            <a:extLst>
              <a:ext uri="{FF2B5EF4-FFF2-40B4-BE49-F238E27FC236}">
                <a16:creationId xmlns:a16="http://schemas.microsoft.com/office/drawing/2014/main" id="{BA0ED5F9-55F4-607D-C31C-01AEB5D45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6858000" cy="91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06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1C3EEF0F-8563-A4C1-4386-E3BF7FEEC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5"/>
            <a:ext cx="6858000" cy="913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77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rma&#10;&#10;Descripción generada automáticamente">
            <a:extLst>
              <a:ext uri="{FF2B5EF4-FFF2-40B4-BE49-F238E27FC236}">
                <a16:creationId xmlns:a16="http://schemas.microsoft.com/office/drawing/2014/main" id="{6BA6390D-297A-1D33-7DF2-059234772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6858000" cy="91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97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uadrado&#10;&#10;Descripción generada automáticamente con confianza media">
            <a:extLst>
              <a:ext uri="{FF2B5EF4-FFF2-40B4-BE49-F238E27FC236}">
                <a16:creationId xmlns:a16="http://schemas.microsoft.com/office/drawing/2014/main" id="{13F0927D-4339-C520-CB06-05E682F30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6858000" cy="91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77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EE845AEC-C7DF-FDD6-A9EF-D3CE2DB1E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6858000" cy="91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482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</TotalTime>
  <Words>0</Words>
  <Application>Microsoft Office PowerPoint</Application>
  <PresentationFormat>Carta (216 x 279 mm)</PresentationFormat>
  <Paragraphs>0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ferney hoyos</dc:creator>
  <cp:lastModifiedBy>ferney hoyos</cp:lastModifiedBy>
  <cp:revision>1</cp:revision>
  <dcterms:created xsi:type="dcterms:W3CDTF">2023-04-28T23:10:48Z</dcterms:created>
  <dcterms:modified xsi:type="dcterms:W3CDTF">2023-04-28T23:15:48Z</dcterms:modified>
</cp:coreProperties>
</file>