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5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89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117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4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45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17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00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3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976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48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41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77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A075D-D04D-4BA0-9E0C-F7D1B0E57A33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E91BD-F529-4735-9966-C2B2567F5F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78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99B392-880A-9077-21D2-9FE41AA95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88425" y="1121328"/>
            <a:ext cx="9144000" cy="69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7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27C699-90B5-BBC8-7B37-E5CA3EFAC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2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27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2859</TotalTime>
  <Words>0</Words>
  <Application>Microsoft Office PowerPoint</Application>
  <PresentationFormat>Carta (216 x 279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ferney hoyos</dc:creator>
  <cp:lastModifiedBy>ferney hoyos</cp:lastModifiedBy>
  <cp:revision>1</cp:revision>
  <cp:lastPrinted>2023-08-30T02:04:18Z</cp:lastPrinted>
  <dcterms:created xsi:type="dcterms:W3CDTF">2023-08-28T18:31:50Z</dcterms:created>
  <dcterms:modified xsi:type="dcterms:W3CDTF">2023-08-30T18:11:19Z</dcterms:modified>
</cp:coreProperties>
</file>