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64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63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48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8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2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3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6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73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47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11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93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48BF-CC63-48D3-8560-D86915FE3E02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EB3-7AA3-45DF-B869-8F77C8D3F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D4F35A0-D1FE-73E9-60F8-32418450B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2437" r="48634" b="48441"/>
          <a:stretch/>
        </p:blipFill>
        <p:spPr>
          <a:xfrm>
            <a:off x="3429000" y="0"/>
            <a:ext cx="2919047" cy="4489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08BEDD-16CD-9EDB-4891-CDDF8BEF9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410" r="46668" b="47564"/>
          <a:stretch/>
        </p:blipFill>
        <p:spPr>
          <a:xfrm>
            <a:off x="0" y="0"/>
            <a:ext cx="3223846" cy="46639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BA2A33-7900-B79D-5E36-23B2D2868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2437" r="48634" b="48441"/>
          <a:stretch/>
        </p:blipFill>
        <p:spPr>
          <a:xfrm>
            <a:off x="3429000" y="4480060"/>
            <a:ext cx="2919047" cy="44899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2051F94-E1FE-C025-DDEE-AFE19673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410" r="46668" b="47564"/>
          <a:stretch/>
        </p:blipFill>
        <p:spPr>
          <a:xfrm>
            <a:off x="0" y="4480060"/>
            <a:ext cx="3223846" cy="46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434</TotalTime>
  <Words>0</Words>
  <Application>Microsoft Office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ferney hoyos</dc:creator>
  <cp:lastModifiedBy>ferney hoyos</cp:lastModifiedBy>
  <cp:revision>1</cp:revision>
  <cp:lastPrinted>2023-08-23T18:30:10Z</cp:lastPrinted>
  <dcterms:created xsi:type="dcterms:W3CDTF">2023-08-23T17:41:24Z</dcterms:created>
  <dcterms:modified xsi:type="dcterms:W3CDTF">2023-08-24T00:56:21Z</dcterms:modified>
</cp:coreProperties>
</file>