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414" y="8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048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697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25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01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915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61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56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603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037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49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374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F2E27-ABBE-4D25-9D6B-670CC4AA4D1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E9EE2-F9E8-492B-825E-F80B2B4102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7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7DF2AA-5FE7-8F13-CBAA-B3487E7EB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2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C954D5-6EF1-6411-ADB5-FD66C947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6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3D09873-839F-1A8A-EF6E-5EE26A784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6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E85005-60EE-A9AC-F3C7-C0B4A3A30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F7EDE5-62B6-AA41-E788-0F9F5E31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51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</TotalTime>
  <Words>0</Words>
  <Application>Microsoft Office PowerPoint</Application>
  <PresentationFormat>Carta (216 x 279 mm)</PresentationFormat>
  <Paragraphs>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1</cp:revision>
  <dcterms:created xsi:type="dcterms:W3CDTF">2023-08-25T16:10:23Z</dcterms:created>
  <dcterms:modified xsi:type="dcterms:W3CDTF">2023-08-25T16:22:17Z</dcterms:modified>
</cp:coreProperties>
</file>