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</p:sldIdLst>
  <p:sldSz cx="6858000" cy="9144000" type="letter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245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262-6C8B-48D0-95EF-7E56F6F9A177}" type="datetimeFigureOut">
              <a:rPr lang="es-419" smtClean="0"/>
              <a:t>8/5/2023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B08B-7754-4ED9-A467-CEBCC5D2F1F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0015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262-6C8B-48D0-95EF-7E56F6F9A177}" type="datetimeFigureOut">
              <a:rPr lang="es-419" smtClean="0"/>
              <a:t>8/5/2023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B08B-7754-4ED9-A467-CEBCC5D2F1F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17724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262-6C8B-48D0-95EF-7E56F6F9A177}" type="datetimeFigureOut">
              <a:rPr lang="es-419" smtClean="0"/>
              <a:t>8/5/2023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B08B-7754-4ED9-A467-CEBCC5D2F1F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76482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262-6C8B-48D0-95EF-7E56F6F9A177}" type="datetimeFigureOut">
              <a:rPr lang="es-419" smtClean="0"/>
              <a:t>8/5/2023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B08B-7754-4ED9-A467-CEBCC5D2F1F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574299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262-6C8B-48D0-95EF-7E56F6F9A177}" type="datetimeFigureOut">
              <a:rPr lang="es-419" smtClean="0"/>
              <a:t>8/5/2023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B08B-7754-4ED9-A467-CEBCC5D2F1F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791549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262-6C8B-48D0-95EF-7E56F6F9A177}" type="datetimeFigureOut">
              <a:rPr lang="es-419" smtClean="0"/>
              <a:t>8/5/2023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B08B-7754-4ED9-A467-CEBCC5D2F1F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22341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262-6C8B-48D0-95EF-7E56F6F9A177}" type="datetimeFigureOut">
              <a:rPr lang="es-419" smtClean="0"/>
              <a:t>8/5/2023</a:t>
            </a:fld>
            <a:endParaRPr lang="es-41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B08B-7754-4ED9-A467-CEBCC5D2F1F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54934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262-6C8B-48D0-95EF-7E56F6F9A177}" type="datetimeFigureOut">
              <a:rPr lang="es-419" smtClean="0"/>
              <a:t>8/5/2023</a:t>
            </a:fld>
            <a:endParaRPr lang="es-41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B08B-7754-4ED9-A467-CEBCC5D2F1F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442144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262-6C8B-48D0-95EF-7E56F6F9A177}" type="datetimeFigureOut">
              <a:rPr lang="es-419" smtClean="0"/>
              <a:t>8/5/2023</a:t>
            </a:fld>
            <a:endParaRPr lang="es-41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B08B-7754-4ED9-A467-CEBCC5D2F1F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00977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262-6C8B-48D0-95EF-7E56F6F9A177}" type="datetimeFigureOut">
              <a:rPr lang="es-419" smtClean="0"/>
              <a:t>8/5/2023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B08B-7754-4ED9-A467-CEBCC5D2F1F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343471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262-6C8B-48D0-95EF-7E56F6F9A177}" type="datetimeFigureOut">
              <a:rPr lang="es-419" smtClean="0"/>
              <a:t>8/5/2023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5B08B-7754-4ED9-A467-CEBCC5D2F1F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449979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A2262-6C8B-48D0-95EF-7E56F6F9A177}" type="datetimeFigureOut">
              <a:rPr lang="es-419" smtClean="0"/>
              <a:t>8/5/2023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5B08B-7754-4ED9-A467-CEBCC5D2F1F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4221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EA46DFA-3869-36BA-D85D-1B254E2C5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84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5791E9-4ED2-D120-0F9A-71D29AD4A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52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005CAF-DFEB-D9A8-03A8-E20775E16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6858000" cy="9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33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218</TotalTime>
  <Words>0</Words>
  <Application>Microsoft Office PowerPoint</Application>
  <PresentationFormat>Carta (216 x 279 mm)</PresentationFormat>
  <Paragraphs>0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ferney hoyos</dc:creator>
  <cp:lastModifiedBy>ferney hoyos</cp:lastModifiedBy>
  <cp:revision>1</cp:revision>
  <cp:lastPrinted>2023-05-08T20:14:09Z</cp:lastPrinted>
  <dcterms:created xsi:type="dcterms:W3CDTF">2023-05-08T20:11:30Z</dcterms:created>
  <dcterms:modified xsi:type="dcterms:W3CDTF">2023-05-08T23:49:41Z</dcterms:modified>
</cp:coreProperties>
</file>