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40" d="100"/>
          <a:sy n="40" d="100"/>
        </p:scale>
        <p:origin x="2918" y="69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9ED79-04C0-450F-AB8C-4D829CE4B979}" type="datetimeFigureOut">
              <a:rPr lang="es-MX" smtClean="0"/>
              <a:t>02/08/2023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42E26-0D2C-4C75-BFB6-F5A6A2D794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95207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9ED79-04C0-450F-AB8C-4D829CE4B979}" type="datetimeFigureOut">
              <a:rPr lang="es-MX" smtClean="0"/>
              <a:t>02/08/2023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42E26-0D2C-4C75-BFB6-F5A6A2D794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62007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9ED79-04C0-450F-AB8C-4D829CE4B979}" type="datetimeFigureOut">
              <a:rPr lang="es-MX" smtClean="0"/>
              <a:t>02/08/2023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42E26-0D2C-4C75-BFB6-F5A6A2D794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13407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9ED79-04C0-450F-AB8C-4D829CE4B979}" type="datetimeFigureOut">
              <a:rPr lang="es-MX" smtClean="0"/>
              <a:t>02/08/2023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42E26-0D2C-4C75-BFB6-F5A6A2D794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3687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9ED79-04C0-450F-AB8C-4D829CE4B979}" type="datetimeFigureOut">
              <a:rPr lang="es-MX" smtClean="0"/>
              <a:t>02/08/2023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42E26-0D2C-4C75-BFB6-F5A6A2D794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56259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9ED79-04C0-450F-AB8C-4D829CE4B979}" type="datetimeFigureOut">
              <a:rPr lang="es-MX" smtClean="0"/>
              <a:t>02/08/2023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42E26-0D2C-4C75-BFB6-F5A6A2D794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86267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9ED79-04C0-450F-AB8C-4D829CE4B979}" type="datetimeFigureOut">
              <a:rPr lang="es-MX" smtClean="0"/>
              <a:t>02/08/2023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42E26-0D2C-4C75-BFB6-F5A6A2D794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92586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9ED79-04C0-450F-AB8C-4D829CE4B979}" type="datetimeFigureOut">
              <a:rPr lang="es-MX" smtClean="0"/>
              <a:t>02/08/2023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42E26-0D2C-4C75-BFB6-F5A6A2D794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01940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9ED79-04C0-450F-AB8C-4D829CE4B979}" type="datetimeFigureOut">
              <a:rPr lang="es-MX" smtClean="0"/>
              <a:t>02/08/2023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42E26-0D2C-4C75-BFB6-F5A6A2D794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8907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9ED79-04C0-450F-AB8C-4D829CE4B979}" type="datetimeFigureOut">
              <a:rPr lang="es-MX" smtClean="0"/>
              <a:t>02/08/2023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42E26-0D2C-4C75-BFB6-F5A6A2D794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2834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9ED79-04C0-450F-AB8C-4D829CE4B979}" type="datetimeFigureOut">
              <a:rPr lang="es-MX" smtClean="0"/>
              <a:t>02/08/2023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42E26-0D2C-4C75-BFB6-F5A6A2D794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16603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9ED79-04C0-450F-AB8C-4D829CE4B979}" type="datetimeFigureOut">
              <a:rPr lang="es-MX" smtClean="0"/>
              <a:t>02/08/2023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42E26-0D2C-4C75-BFB6-F5A6A2D794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5419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88CC84DF-E174-FBD3-659B-D8D2AB7768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9" t="24525" r="23429" b="14499"/>
          <a:stretch/>
        </p:blipFill>
        <p:spPr>
          <a:xfrm>
            <a:off x="1620453" y="5394291"/>
            <a:ext cx="1676400" cy="16891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110A396-B838-96AE-310E-8C6008C51D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1" t="5271" r="20957" b="6970"/>
          <a:stretch/>
        </p:blipFill>
        <p:spPr>
          <a:xfrm>
            <a:off x="3152351" y="4572000"/>
            <a:ext cx="3534042" cy="430017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4170FAC-44D7-CE50-32DE-A49F2DB396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453" y="1940586"/>
            <a:ext cx="3629449" cy="3042559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1CF362C0-56E9-EED6-E7C6-337DE16CFEF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33" r="39282"/>
          <a:stretch/>
        </p:blipFill>
        <p:spPr>
          <a:xfrm>
            <a:off x="300000" y="2512147"/>
            <a:ext cx="1363700" cy="5749046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E0BD89BC-D1FD-5CBC-A48C-ACE9CB808F2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62" b="35100"/>
          <a:stretch/>
        </p:blipFill>
        <p:spPr>
          <a:xfrm>
            <a:off x="1297077" y="1334345"/>
            <a:ext cx="4692202" cy="1114672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83C57A5B-0A64-BFF1-A8B2-10B05D3591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0152" y="176011"/>
            <a:ext cx="4090771" cy="135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8544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1377</TotalTime>
  <Words>0</Words>
  <Application>Microsoft Office PowerPoint</Application>
  <PresentationFormat>Carta (216 x 279 mm)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ferney hoyos</dc:creator>
  <cp:lastModifiedBy>ferney hoyos</cp:lastModifiedBy>
  <cp:revision>1</cp:revision>
  <dcterms:created xsi:type="dcterms:W3CDTF">2023-08-02T18:07:46Z</dcterms:created>
  <dcterms:modified xsi:type="dcterms:W3CDTF">2023-08-03T17:05:19Z</dcterms:modified>
</cp:coreProperties>
</file>