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3" r:id="rId3"/>
    <p:sldId id="277" r:id="rId4"/>
    <p:sldId id="276" r:id="rId5"/>
    <p:sldId id="258" r:id="rId6"/>
    <p:sldId id="257" r:id="rId7"/>
    <p:sldId id="256" r:id="rId8"/>
    <p:sldId id="278" r:id="rId9"/>
    <p:sldId id="27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0" r:id="rId18"/>
    <p:sldId id="268" r:id="rId19"/>
    <p:sldId id="269" r:id="rId20"/>
    <p:sldId id="274" r:id="rId21"/>
    <p:sldId id="275" r:id="rId22"/>
  </p:sldIdLst>
  <p:sldSz cx="6858000" cy="9144000" type="letter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774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65963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47801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2535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5975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1197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61434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23669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1058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0400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9730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9779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B8B84-287F-474D-903D-C969CB885D5B}" type="datetimeFigureOut">
              <a:rPr lang="es-419" smtClean="0"/>
              <a:t>15/5/2023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D9243-FCA7-4D5A-811C-1246DF3E664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9050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8734D6D-6840-1093-4B1F-FD7282521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884"/>
            <a:ext cx="6858000" cy="38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0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Mapa&#10;&#10;Descripción generada automáticamente">
            <a:extLst>
              <a:ext uri="{FF2B5EF4-FFF2-40B4-BE49-F238E27FC236}">
                <a16:creationId xmlns:a16="http://schemas.microsoft.com/office/drawing/2014/main" id="{8DCC1670-4313-A3DE-D045-6ECEDAB9C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" y="0"/>
            <a:ext cx="677262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38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oto, tabla, alimentos, diferente&#10;&#10;Descripción generada automáticamente">
            <a:extLst>
              <a:ext uri="{FF2B5EF4-FFF2-40B4-BE49-F238E27FC236}">
                <a16:creationId xmlns:a16="http://schemas.microsoft.com/office/drawing/2014/main" id="{3954C1BE-E9A5-5E0E-38C9-B743D2DE5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26"/>
            <a:ext cx="6858000" cy="91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51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pequeño, sostener, alimentos&#10;&#10;Descripción generada automáticamente">
            <a:extLst>
              <a:ext uri="{FF2B5EF4-FFF2-40B4-BE49-F238E27FC236}">
                <a16:creationId xmlns:a16="http://schemas.microsoft.com/office/drawing/2014/main" id="{3A2D2E46-CFB6-EB79-7249-8D9F5916C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" y="0"/>
            <a:ext cx="684833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5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12DB5FB-42C5-8DE1-BA6B-6B8707930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" y="0"/>
            <a:ext cx="677262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5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5E60A445-F8F0-FC8B-189F-3F466533E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26"/>
            <a:ext cx="6858000" cy="91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67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0CB4C5EF-D264-1D91-89B3-516500E5E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" y="0"/>
            <a:ext cx="684833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6DB67E51-665C-30C6-4FA6-3F4F5AC0E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" y="0"/>
            <a:ext cx="677262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4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8ECF5F-2CF7-91A1-6D7F-A22DC056E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26"/>
            <a:ext cx="6858000" cy="91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3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FDCF027F-1304-9288-AD46-367117CC2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" y="0"/>
            <a:ext cx="684833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9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19C4416-02AE-37BD-4D73-C99DFFC38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" y="0"/>
            <a:ext cx="677262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84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bolsa&#10;&#10;Descripción generada automáticamente">
            <a:extLst>
              <a:ext uri="{FF2B5EF4-FFF2-40B4-BE49-F238E27FC236}">
                <a16:creationId xmlns:a16="http://schemas.microsoft.com/office/drawing/2014/main" id="{07E08534-EA5A-D4EA-3E37-65BCF5EF7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79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8ECF5F-2CF7-91A1-6D7F-A22DC056E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26"/>
            <a:ext cx="6858000" cy="91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41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FDCF027F-1304-9288-AD46-367117CC2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" y="0"/>
            <a:ext cx="684833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93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9724C2-74FD-3AEB-E1F3-D56CFFAB6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8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C4C832-85E4-C3F5-82E1-7376214AE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27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2A4270-5DD2-4887-DEB2-AE31B0F7F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36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6C8F0D-9090-1BDF-46DB-1FD0B3CBC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2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6CFACC-6E04-7E6C-95B2-B86FB0710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17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orma&#10;&#10;Descripción generada automáticamente">
            <a:extLst>
              <a:ext uri="{FF2B5EF4-FFF2-40B4-BE49-F238E27FC236}">
                <a16:creationId xmlns:a16="http://schemas.microsoft.com/office/drawing/2014/main" id="{207A8A51-D70C-61B9-A5AC-0F27F4541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" y="0"/>
            <a:ext cx="677262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416BB0F-D3C2-BE54-4890-E259057F3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964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2491</TotalTime>
  <Words>0</Words>
  <Application>Microsoft Office PowerPoint</Application>
  <PresentationFormat>Carta (216 x 279 mm)</PresentationFormat>
  <Paragraphs>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ferney hoyos</dc:creator>
  <cp:lastModifiedBy>ferney hoyos</cp:lastModifiedBy>
  <cp:revision>3</cp:revision>
  <cp:lastPrinted>2023-05-17T17:55:10Z</cp:lastPrinted>
  <dcterms:created xsi:type="dcterms:W3CDTF">2023-05-16T01:23:52Z</dcterms:created>
  <dcterms:modified xsi:type="dcterms:W3CDTF">2023-05-17T18:55:36Z</dcterms:modified>
</cp:coreProperties>
</file>