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61" r:id="rId4"/>
    <p:sldId id="257" r:id="rId5"/>
    <p:sldId id="258" r:id="rId6"/>
    <p:sldId id="259" r:id="rId7"/>
    <p:sldId id="264" r:id="rId8"/>
    <p:sldId id="265" r:id="rId9"/>
    <p:sldId id="262" r:id="rId10"/>
    <p:sldId id="263" r:id="rId11"/>
  </p:sldIdLst>
  <p:sldSz cx="9144000" cy="6858000" type="letter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BC5"/>
    <a:srgbClr val="C7E6D7"/>
    <a:srgbClr val="FF99CC"/>
    <a:srgbClr val="A9E5A9"/>
    <a:srgbClr val="EF2F3A"/>
    <a:srgbClr val="F3D300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2126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6365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2756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6338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0736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5882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9111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5438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2197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1416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4535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079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BE68B-D830-4112-9A7D-5F65CF0A5183}" type="datetimeFigureOut">
              <a:rPr lang="es-419" smtClean="0"/>
              <a:t>2/3/2023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EE4B6-E7E9-4D96-9E60-31F0B8ECE1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4486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4F82F50-A6BC-AFFD-AB79-A2816ACB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93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pequeño, rosa&#10;&#10;Descripción generada automáticamente">
            <a:extLst>
              <a:ext uri="{FF2B5EF4-FFF2-40B4-BE49-F238E27FC236}">
                <a16:creationId xmlns:a16="http://schemas.microsoft.com/office/drawing/2014/main" id="{F0AADA1E-0CBD-8776-8C42-A92D2A9A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00" y="3230880"/>
            <a:ext cx="3007500" cy="3609000"/>
          </a:xfrm>
          <a:prstGeom prst="rect">
            <a:avLst/>
          </a:prstGeom>
        </p:spPr>
      </p:pic>
      <p:pic>
        <p:nvPicPr>
          <p:cNvPr id="5" name="Imagen 4" descr="Imagen que contiene pequeño, tabla, par, rosa&#10;&#10;Descripción generada automáticamente">
            <a:extLst>
              <a:ext uri="{FF2B5EF4-FFF2-40B4-BE49-F238E27FC236}">
                <a16:creationId xmlns:a16="http://schemas.microsoft.com/office/drawing/2014/main" id="{2A964B38-81D4-1648-E054-EF814730D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00" y="601780"/>
            <a:ext cx="2872600" cy="3447120"/>
          </a:xfrm>
          <a:prstGeom prst="rect">
            <a:avLst/>
          </a:prstGeom>
        </p:spPr>
      </p:pic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FD089F3C-ECB1-91A6-D378-74B96B7B1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78" y="889000"/>
            <a:ext cx="1795091" cy="2438400"/>
          </a:xfrm>
          <a:prstGeom prst="rect">
            <a:avLst/>
          </a:prstGeom>
        </p:spPr>
      </p:pic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F496AEE4-929B-900F-3293-505927148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92" y="3327400"/>
            <a:ext cx="2872601" cy="2886151"/>
          </a:xfrm>
          <a:prstGeom prst="rect">
            <a:avLst/>
          </a:prstGeom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729B08C-D984-7D5C-1354-4DEF6473A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78" y="601780"/>
            <a:ext cx="2449722" cy="3040180"/>
          </a:xfrm>
          <a:prstGeom prst="rect">
            <a:avLst/>
          </a:prstGeom>
        </p:spPr>
      </p:pic>
      <p:pic>
        <p:nvPicPr>
          <p:cNvPr id="13" name="Imagen 1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479C4DA-B8F6-6ED9-E7EE-82203A918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5143" y="82550"/>
            <a:ext cx="4051300" cy="4051300"/>
          </a:xfrm>
          <a:prstGeom prst="rect">
            <a:avLst/>
          </a:prstGeom>
        </p:spPr>
      </p:pic>
      <p:pic>
        <p:nvPicPr>
          <p:cNvPr id="15" name="Imagen 14" descr="Logotipo, Icono&#10;&#10;Descripción generada automáticamente">
            <a:extLst>
              <a:ext uri="{FF2B5EF4-FFF2-40B4-BE49-F238E27FC236}">
                <a16:creationId xmlns:a16="http://schemas.microsoft.com/office/drawing/2014/main" id="{1426116A-4F55-4523-277A-E8F66ED2C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600" y="4048900"/>
            <a:ext cx="2417186" cy="2417186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ED0DACE9-82E4-A59C-C56D-FAF85BE3D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6121" y="3729890"/>
            <a:ext cx="3429000" cy="3429000"/>
          </a:xfrm>
          <a:prstGeom prst="rect">
            <a:avLst/>
          </a:prstGeom>
        </p:spPr>
      </p:pic>
      <p:pic>
        <p:nvPicPr>
          <p:cNvPr id="19" name="Imagen 18" descr="Imagen que contiene lego, juguete, naranja, azul&#10;&#10;Descripción generada automáticamente">
            <a:extLst>
              <a:ext uri="{FF2B5EF4-FFF2-40B4-BE49-F238E27FC236}">
                <a16:creationId xmlns:a16="http://schemas.microsoft.com/office/drawing/2014/main" id="{93FEF9F7-3A4C-7BFB-E425-6BBD972EFB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254" y="-876453"/>
            <a:ext cx="3746500" cy="3746500"/>
          </a:xfrm>
          <a:prstGeom prst="rect">
            <a:avLst/>
          </a:prstGeom>
        </p:spPr>
      </p:pic>
      <p:pic>
        <p:nvPicPr>
          <p:cNvPr id="21" name="Imagen 20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BFD8CE92-E5BE-610F-F515-0B14BCD6A5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5" y="2419350"/>
            <a:ext cx="3429000" cy="3429000"/>
          </a:xfrm>
          <a:prstGeom prst="rect">
            <a:avLst/>
          </a:prstGeom>
        </p:spPr>
      </p:pic>
      <p:pic>
        <p:nvPicPr>
          <p:cNvPr id="23" name="Imagen 22" descr="Imagen que contiene tráfico, luz&#10;&#10;Descripción generada automáticamente">
            <a:extLst>
              <a:ext uri="{FF2B5EF4-FFF2-40B4-BE49-F238E27FC236}">
                <a16:creationId xmlns:a16="http://schemas.microsoft.com/office/drawing/2014/main" id="{F99114D4-A739-F101-7FA7-B621121880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97" y="-419100"/>
            <a:ext cx="2616200" cy="26162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ACEE87D-C279-2EE5-1E6F-9BFDCB513B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9366" y="-2478668"/>
            <a:ext cx="4510668" cy="4510668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941ECB0-6CB8-261B-A389-AC079A338F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352" y="-1827600"/>
            <a:ext cx="1803400" cy="1803400"/>
          </a:xfrm>
          <a:prstGeom prst="rect">
            <a:avLst/>
          </a:prstGeom>
        </p:spPr>
      </p:pic>
      <p:pic>
        <p:nvPicPr>
          <p:cNvPr id="29" name="Imagen 28" descr="Círculo&#10;&#10;Descripción generada automáticamente">
            <a:extLst>
              <a:ext uri="{FF2B5EF4-FFF2-40B4-BE49-F238E27FC236}">
                <a16:creationId xmlns:a16="http://schemas.microsoft.com/office/drawing/2014/main" id="{7AED4A32-C4EF-FE66-F8F9-C759FEB52F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52" y="-2932338"/>
            <a:ext cx="2024043" cy="2023369"/>
          </a:xfrm>
          <a:prstGeom prst="rect">
            <a:avLst/>
          </a:prstGeom>
        </p:spPr>
      </p:pic>
      <p:pic>
        <p:nvPicPr>
          <p:cNvPr id="31" name="Imagen 30" descr="Imagen que contiene viendo, hecho, decorado, pastel&#10;&#10;Descripción generada automáticamente">
            <a:extLst>
              <a:ext uri="{FF2B5EF4-FFF2-40B4-BE49-F238E27FC236}">
                <a16:creationId xmlns:a16="http://schemas.microsoft.com/office/drawing/2014/main" id="{8768F718-D19E-6EFF-739F-AE1E2E03FE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28" y="-3180080"/>
            <a:ext cx="3230880" cy="3230880"/>
          </a:xfrm>
          <a:prstGeom prst="rect">
            <a:avLst/>
          </a:prstGeom>
        </p:spPr>
      </p:pic>
      <p:pic>
        <p:nvPicPr>
          <p:cNvPr id="33" name="Imagen 32" descr="Círculo&#10;&#10;Descripción generada automáticamente con confianza media">
            <a:extLst>
              <a:ext uri="{FF2B5EF4-FFF2-40B4-BE49-F238E27FC236}">
                <a16:creationId xmlns:a16="http://schemas.microsoft.com/office/drawing/2014/main" id="{4E101134-BA41-4DEB-76EB-E17CA3B78B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-1753821"/>
            <a:ext cx="2235099" cy="2235099"/>
          </a:xfrm>
          <a:prstGeom prst="rect">
            <a:avLst/>
          </a:prstGeom>
        </p:spPr>
      </p:pic>
      <p:pic>
        <p:nvPicPr>
          <p:cNvPr id="35" name="Imagen 34" descr="Un dibujo de una persona con un paraguas&#10;&#10;Descripción generada automáticamente">
            <a:extLst>
              <a:ext uri="{FF2B5EF4-FFF2-40B4-BE49-F238E27FC236}">
                <a16:creationId xmlns:a16="http://schemas.microsoft.com/office/drawing/2014/main" id="{E3F62CB8-457F-2370-116A-8E838F7175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9" y="-4886931"/>
            <a:ext cx="3654123" cy="3652905"/>
          </a:xfrm>
          <a:prstGeom prst="rect">
            <a:avLst/>
          </a:prstGeom>
        </p:spPr>
      </p:pic>
      <p:pic>
        <p:nvPicPr>
          <p:cNvPr id="37" name="Imagen 3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3BFAE11-0046-63EC-DB1C-83ACBDC0D1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96" y="-728375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9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682FB35-5DCE-A86A-C01E-901AE58B40D4}"/>
              </a:ext>
            </a:extLst>
          </p:cNvPr>
          <p:cNvSpPr/>
          <p:nvPr/>
        </p:nvSpPr>
        <p:spPr>
          <a:xfrm>
            <a:off x="114300" y="88900"/>
            <a:ext cx="4140000" cy="5400000"/>
          </a:xfrm>
          <a:prstGeom prst="rect">
            <a:avLst/>
          </a:prstGeom>
          <a:solidFill>
            <a:srgbClr val="EF2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08F00B-D3CA-9E99-BD04-E081301007EA}"/>
              </a:ext>
            </a:extLst>
          </p:cNvPr>
          <p:cNvSpPr txBox="1"/>
          <p:nvPr/>
        </p:nvSpPr>
        <p:spPr>
          <a:xfrm>
            <a:off x="1796982" y="5612368"/>
            <a:ext cx="77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Fondo</a:t>
            </a:r>
            <a:endParaRPr lang="es-419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08F50C9-138D-10B2-82DD-D7B597004141}"/>
              </a:ext>
            </a:extLst>
          </p:cNvPr>
          <p:cNvSpPr/>
          <p:nvPr/>
        </p:nvSpPr>
        <p:spPr>
          <a:xfrm>
            <a:off x="4610302" y="268900"/>
            <a:ext cx="3780000" cy="5040000"/>
          </a:xfrm>
          <a:prstGeom prst="rect">
            <a:avLst/>
          </a:prstGeom>
          <a:solidFill>
            <a:srgbClr val="C9F1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459C14-2FD9-C9E8-F98E-6A366234037B}"/>
              </a:ext>
            </a:extLst>
          </p:cNvPr>
          <p:cNvSpPr txBox="1"/>
          <p:nvPr/>
        </p:nvSpPr>
        <p:spPr>
          <a:xfrm>
            <a:off x="6223000" y="5612368"/>
            <a:ext cx="79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Frente</a:t>
            </a:r>
            <a:endParaRPr lang="es-419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F8FDB58-EBDB-5527-16AF-84AA025D5FB7}"/>
              </a:ext>
            </a:extLst>
          </p:cNvPr>
          <p:cNvSpPr/>
          <p:nvPr/>
        </p:nvSpPr>
        <p:spPr>
          <a:xfrm rot="16200000">
            <a:off x="4006225" y="3512933"/>
            <a:ext cx="2332296" cy="4953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4" name="Imagen 13" descr="Icono&#10;&#10;Descripción generada automáticamente con confianza media">
            <a:extLst>
              <a:ext uri="{FF2B5EF4-FFF2-40B4-BE49-F238E27FC236}">
                <a16:creationId xmlns:a16="http://schemas.microsoft.com/office/drawing/2014/main" id="{545F0C72-E162-56E6-E47F-4FC6EDE45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44" y="4184904"/>
            <a:ext cx="1585207" cy="741827"/>
          </a:xfrm>
          <a:prstGeom prst="rect">
            <a:avLst/>
          </a:prstGeom>
        </p:spPr>
      </p:pic>
      <p:pic>
        <p:nvPicPr>
          <p:cNvPr id="16" name="Imagen 1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974CD60-923A-27ED-DA93-57DCB01F1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5502">
            <a:off x="4610184" y="5246345"/>
            <a:ext cx="1274597" cy="1756450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E895D2CF-DD56-1B2A-106C-9F9339FD2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56" y="930738"/>
            <a:ext cx="732603" cy="733439"/>
          </a:xfrm>
          <a:prstGeom prst="rect">
            <a:avLst/>
          </a:prstGeom>
        </p:spPr>
      </p:pic>
      <p:pic>
        <p:nvPicPr>
          <p:cNvPr id="20" name="Imagen 19" descr="Imagen que contiene firmar, calle, señal, estacionado&#10;&#10;Descripción generada automáticamente">
            <a:extLst>
              <a:ext uri="{FF2B5EF4-FFF2-40B4-BE49-F238E27FC236}">
                <a16:creationId xmlns:a16="http://schemas.microsoft.com/office/drawing/2014/main" id="{2C8513A7-6D35-0448-DF2E-97AAA47D7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96" y="878454"/>
            <a:ext cx="837774" cy="837774"/>
          </a:xfrm>
          <a:prstGeom prst="rect">
            <a:avLst/>
          </a:prstGeom>
        </p:spPr>
      </p:pic>
      <p:pic>
        <p:nvPicPr>
          <p:cNvPr id="26" name="Imagen 2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51F48B8-CF40-8484-D7DB-681756ADEE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7"/>
          <a:stretch/>
        </p:blipFill>
        <p:spPr>
          <a:xfrm>
            <a:off x="6805095" y="3308624"/>
            <a:ext cx="1585207" cy="2012285"/>
          </a:xfrm>
          <a:prstGeom prst="rect">
            <a:avLst/>
          </a:prstGeom>
        </p:spPr>
      </p:pic>
      <p:pic>
        <p:nvPicPr>
          <p:cNvPr id="24" name="Imagen 2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F479800-21CF-30F3-FD87-9891C3528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14" y="256891"/>
            <a:ext cx="643939" cy="643939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E62E18FF-EDCD-DD4E-79BD-668C0522F45A}"/>
              </a:ext>
            </a:extLst>
          </p:cNvPr>
          <p:cNvSpPr txBox="1"/>
          <p:nvPr/>
        </p:nvSpPr>
        <p:spPr>
          <a:xfrm>
            <a:off x="5803375" y="457071"/>
            <a:ext cx="248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F0"/>
                </a:solidFill>
                <a:latin typeface="Bullet Journal" pitchFamily="50" charset="0"/>
              </a:rPr>
              <a:t>Estas Invitado a mi cumple</a:t>
            </a:r>
            <a:endParaRPr lang="es-419" dirty="0">
              <a:solidFill>
                <a:srgbClr val="00B0F0"/>
              </a:solidFill>
              <a:latin typeface="Bullet Journal" pitchFamily="50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808D2A0-F076-18C8-5C43-CB0149060332}"/>
              </a:ext>
            </a:extLst>
          </p:cNvPr>
          <p:cNvSpPr txBox="1"/>
          <p:nvPr/>
        </p:nvSpPr>
        <p:spPr>
          <a:xfrm>
            <a:off x="6302569" y="509375"/>
            <a:ext cx="19046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dirty="0">
                <a:solidFill>
                  <a:srgbClr val="00B0F0"/>
                </a:solidFill>
                <a:latin typeface="Destain" pitchFamily="2" charset="0"/>
              </a:rPr>
              <a:t>Ander</a:t>
            </a:r>
            <a:endParaRPr lang="es-419" sz="8800" dirty="0">
              <a:solidFill>
                <a:srgbClr val="00B0F0"/>
              </a:solidFill>
              <a:latin typeface="Destain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56F9959-A89C-1C3F-4325-1C1553CD45A5}"/>
              </a:ext>
            </a:extLst>
          </p:cNvPr>
          <p:cNvSpPr txBox="1"/>
          <p:nvPr/>
        </p:nvSpPr>
        <p:spPr>
          <a:xfrm>
            <a:off x="7291381" y="1547803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B050"/>
                </a:solidFill>
                <a:latin typeface="Bullet Journal" pitchFamily="50" charset="0"/>
              </a:rPr>
              <a:t>7 Años</a:t>
            </a:r>
            <a:endParaRPr lang="es-419" sz="2400" dirty="0">
              <a:solidFill>
                <a:srgbClr val="00B050"/>
              </a:solidFill>
              <a:latin typeface="Bullet Journal" pitchFamily="50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2129354-2605-0A1E-4966-74B6EC25FEFB}"/>
              </a:ext>
            </a:extLst>
          </p:cNvPr>
          <p:cNvSpPr txBox="1"/>
          <p:nvPr/>
        </p:nvSpPr>
        <p:spPr>
          <a:xfrm>
            <a:off x="6386078" y="2229538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00B0F0"/>
                </a:solidFill>
                <a:latin typeface="Destain" pitchFamily="2" charset="0"/>
              </a:rPr>
              <a:t>Sábado</a:t>
            </a:r>
            <a:r>
              <a:rPr lang="es-MX" dirty="0"/>
              <a:t> </a:t>
            </a:r>
            <a:endParaRPr lang="es-419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353BDE1-3684-566C-F952-C066F4C0CEA4}"/>
              </a:ext>
            </a:extLst>
          </p:cNvPr>
          <p:cNvSpPr txBox="1"/>
          <p:nvPr/>
        </p:nvSpPr>
        <p:spPr>
          <a:xfrm>
            <a:off x="7287668" y="2074811"/>
            <a:ext cx="635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dirty="0">
                <a:solidFill>
                  <a:srgbClr val="00B0F0"/>
                </a:solidFill>
                <a:latin typeface="Destain" pitchFamily="2" charset="0"/>
              </a:rPr>
              <a:t>23</a:t>
            </a:r>
            <a:endParaRPr lang="es-419" sz="4800" dirty="0">
              <a:solidFill>
                <a:srgbClr val="00B0F0"/>
              </a:solidFill>
              <a:latin typeface="Destain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FA719E3-207F-B581-6D20-386E0269BC95}"/>
              </a:ext>
            </a:extLst>
          </p:cNvPr>
          <p:cNvSpPr txBox="1"/>
          <p:nvPr/>
        </p:nvSpPr>
        <p:spPr>
          <a:xfrm>
            <a:off x="7228913" y="2685818"/>
            <a:ext cx="66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00B0F0"/>
                </a:solidFill>
                <a:latin typeface="Bullet Journal" pitchFamily="50" charset="0"/>
              </a:rPr>
              <a:t>Marzo</a:t>
            </a:r>
            <a:endParaRPr lang="es-419" dirty="0">
              <a:solidFill>
                <a:srgbClr val="00B0F0"/>
              </a:solidFill>
              <a:latin typeface="Bullet Journal" pitchFamily="50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4CD4E4F-06BB-D8EF-8DA8-535EC954D276}"/>
              </a:ext>
            </a:extLst>
          </p:cNvPr>
          <p:cNvSpPr txBox="1"/>
          <p:nvPr/>
        </p:nvSpPr>
        <p:spPr>
          <a:xfrm>
            <a:off x="6492772" y="262444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00B0F0"/>
                </a:solidFill>
                <a:latin typeface="Bullet Journal" pitchFamily="50" charset="0"/>
              </a:rPr>
              <a:t>4 p.m.</a:t>
            </a:r>
            <a:endParaRPr lang="es-419" dirty="0">
              <a:solidFill>
                <a:srgbClr val="00B0F0"/>
              </a:solidFill>
              <a:latin typeface="Bullet Journal" pitchFamily="50" charset="0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E270BAA9-E6E6-C79D-C3D8-FE227EF5ABEF}"/>
              </a:ext>
            </a:extLst>
          </p:cNvPr>
          <p:cNvSpPr/>
          <p:nvPr/>
        </p:nvSpPr>
        <p:spPr>
          <a:xfrm>
            <a:off x="6334558" y="2196948"/>
            <a:ext cx="1612801" cy="899376"/>
          </a:xfrm>
          <a:prstGeom prst="roundRect">
            <a:avLst/>
          </a:prstGeom>
          <a:noFill/>
          <a:ln w="19050" cap="rnd">
            <a:solidFill>
              <a:schemeClr val="accent6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46D460C0-DF6E-8254-3254-0191A3720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81" y="1629749"/>
            <a:ext cx="732603" cy="732603"/>
          </a:xfrm>
          <a:prstGeom prst="rect">
            <a:avLst/>
          </a:prstGeom>
        </p:spPr>
      </p:pic>
      <p:pic>
        <p:nvPicPr>
          <p:cNvPr id="36" name="Gráfico 35" descr="Nube con relleno sólido">
            <a:extLst>
              <a:ext uri="{FF2B5EF4-FFF2-40B4-BE49-F238E27FC236}">
                <a16:creationId xmlns:a16="http://schemas.microsoft.com/office/drawing/2014/main" id="{2572E1F1-2E79-57E1-43B4-2E12FE7B7F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5650" y="1513390"/>
            <a:ext cx="1126056" cy="1126056"/>
          </a:xfrm>
          <a:prstGeom prst="rect">
            <a:avLst/>
          </a:prstGeom>
        </p:spPr>
      </p:pic>
      <p:pic>
        <p:nvPicPr>
          <p:cNvPr id="37" name="Gráfico 36" descr="Nube con relleno sólido">
            <a:extLst>
              <a:ext uri="{FF2B5EF4-FFF2-40B4-BE49-F238E27FC236}">
                <a16:creationId xmlns:a16="http://schemas.microsoft.com/office/drawing/2014/main" id="{0F5DD5AA-821A-BA06-ED7E-10C954DF23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42601"/>
          <a:stretch/>
        </p:blipFill>
        <p:spPr>
          <a:xfrm>
            <a:off x="7410353" y="2229538"/>
            <a:ext cx="963957" cy="167940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485024F5-5542-CE82-EE39-B6791DC29417}"/>
              </a:ext>
            </a:extLst>
          </p:cNvPr>
          <p:cNvSpPr txBox="1"/>
          <p:nvPr/>
        </p:nvSpPr>
        <p:spPr>
          <a:xfrm rot="16200000">
            <a:off x="89406" y="3736286"/>
            <a:ext cx="151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Bullet Journal" pitchFamily="50" charset="0"/>
              </a:rPr>
              <a:t>No  faltes</a:t>
            </a:r>
            <a:endParaRPr lang="es-419" dirty="0">
              <a:latin typeface="Bullet Journal" pitchFamily="50" charset="0"/>
            </a:endParaRPr>
          </a:p>
        </p:txBody>
      </p:sp>
      <p:pic>
        <p:nvPicPr>
          <p:cNvPr id="43" name="Imagen 4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D1FE833-1144-5BCF-0EB3-D149C597B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5502">
            <a:off x="7153103" y="5293953"/>
            <a:ext cx="1274597" cy="1756450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7661164A-8358-8339-D475-825121C001FC}"/>
              </a:ext>
            </a:extLst>
          </p:cNvPr>
          <p:cNvSpPr txBox="1"/>
          <p:nvPr/>
        </p:nvSpPr>
        <p:spPr>
          <a:xfrm>
            <a:off x="3521295" y="-534869"/>
            <a:ext cx="210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Muestra para editar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01141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EB6B2F-95E2-592F-81C7-6FC62CAA6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1" y="24089"/>
            <a:ext cx="8644877" cy="680982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2E8CC9-E1E5-DF84-ADC1-EE357E389120}"/>
              </a:ext>
            </a:extLst>
          </p:cNvPr>
          <p:cNvSpPr txBox="1"/>
          <p:nvPr/>
        </p:nvSpPr>
        <p:spPr>
          <a:xfrm>
            <a:off x="2285999" y="-6672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Muestra no editable de Mario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79217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E214B10-7AB9-3883-C2A7-013A2B317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652" r="1250"/>
          <a:stretch/>
        </p:blipFill>
        <p:spPr>
          <a:xfrm>
            <a:off x="5094" y="-17477"/>
            <a:ext cx="9138906" cy="68929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13F1888-EE6B-A7AB-E571-BB6F0EC70E17}"/>
              </a:ext>
            </a:extLst>
          </p:cNvPr>
          <p:cNvSpPr txBox="1"/>
          <p:nvPr/>
        </p:nvSpPr>
        <p:spPr>
          <a:xfrm>
            <a:off x="2870200" y="-3868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Muestra no editable de Dinosaurio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971483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8184AB-E3B9-4C2F-7793-8CF40EDD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3" y="0"/>
            <a:ext cx="9101554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1DE93D5-3199-AC01-5D09-5C41E4BF1DE7}"/>
              </a:ext>
            </a:extLst>
          </p:cNvPr>
          <p:cNvSpPr txBox="1"/>
          <p:nvPr/>
        </p:nvSpPr>
        <p:spPr>
          <a:xfrm>
            <a:off x="2590800" y="-6037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Muestra no editable de primera comunión 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68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4C25E44-00A9-5B0B-24EB-32B7553C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63FCB70-AA80-B30D-E63E-B228C9F4AB53}"/>
              </a:ext>
            </a:extLst>
          </p:cNvPr>
          <p:cNvSpPr txBox="1"/>
          <p:nvPr/>
        </p:nvSpPr>
        <p:spPr>
          <a:xfrm>
            <a:off x="2285999" y="-6037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Muestra no editable de </a:t>
            </a:r>
            <a:r>
              <a:rPr lang="es-MX" dirty="0">
                <a:solidFill>
                  <a:prstClr val="black"/>
                </a:solidFill>
                <a:latin typeface="Calibri" panose="020F0502020204030204"/>
              </a:rPr>
              <a:t>Baby </a:t>
            </a:r>
            <a:r>
              <a:rPr lang="es-MX" dirty="0" err="1">
                <a:solidFill>
                  <a:prstClr val="black"/>
                </a:solidFill>
                <a:latin typeface="Calibri" panose="020F0502020204030204"/>
              </a:rPr>
              <a:t>Shower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07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23CDE76-0C77-773E-54D6-E9C0208E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Icono&#10;&#10;Descripción generada automáticamente">
            <a:extLst>
              <a:ext uri="{FF2B5EF4-FFF2-40B4-BE49-F238E27FC236}">
                <a16:creationId xmlns:a16="http://schemas.microsoft.com/office/drawing/2014/main" id="{2EB8C18D-146E-3B8B-4162-26687E128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" y="0"/>
            <a:ext cx="9098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8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9540D72-390F-43F3-FD18-84535BA6D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1438</TotalTime>
  <Words>45</Words>
  <Application>Microsoft Office PowerPoint</Application>
  <PresentationFormat>Carta (216 x 279 mm)</PresentationFormat>
  <Paragraphs>15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Bullet Journal</vt:lpstr>
      <vt:lpstr>Calibri</vt:lpstr>
      <vt:lpstr>Calibri Light</vt:lpstr>
      <vt:lpstr>Destain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4</cp:revision>
  <cp:lastPrinted>2023-03-01T17:05:46Z</cp:lastPrinted>
  <dcterms:created xsi:type="dcterms:W3CDTF">2023-03-01T15:30:41Z</dcterms:created>
  <dcterms:modified xsi:type="dcterms:W3CDTF">2023-03-02T16:10:12Z</dcterms:modified>
</cp:coreProperties>
</file>