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4" r:id="rId2"/>
    <p:sldId id="260" r:id="rId3"/>
    <p:sldId id="256" r:id="rId4"/>
    <p:sldId id="259" r:id="rId5"/>
    <p:sldId id="265" r:id="rId6"/>
    <p:sldId id="263" r:id="rId7"/>
    <p:sldId id="261" r:id="rId8"/>
    <p:sldId id="258" r:id="rId9"/>
    <p:sldId id="257" r:id="rId10"/>
    <p:sldId id="262" r:id="rId11"/>
  </p:sldIdLst>
  <p:sldSz cx="9144000" cy="6858000" type="letter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150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39E3E-E1F5-4280-9A6C-6F93269D5A1C}" type="datetimeFigureOut">
              <a:rPr lang="es-MX" smtClean="0"/>
              <a:t>21/06/2024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2C2AC-D890-4EAA-B3B1-745F814DE17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07381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39E3E-E1F5-4280-9A6C-6F93269D5A1C}" type="datetimeFigureOut">
              <a:rPr lang="es-MX" smtClean="0"/>
              <a:t>21/06/2024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2C2AC-D890-4EAA-B3B1-745F814DE17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68556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39E3E-E1F5-4280-9A6C-6F93269D5A1C}" type="datetimeFigureOut">
              <a:rPr lang="es-MX" smtClean="0"/>
              <a:t>21/06/2024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2C2AC-D890-4EAA-B3B1-745F814DE17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48286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39E3E-E1F5-4280-9A6C-6F93269D5A1C}" type="datetimeFigureOut">
              <a:rPr lang="es-MX" smtClean="0"/>
              <a:t>21/06/2024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2C2AC-D890-4EAA-B3B1-745F814DE17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20315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39E3E-E1F5-4280-9A6C-6F93269D5A1C}" type="datetimeFigureOut">
              <a:rPr lang="es-MX" smtClean="0"/>
              <a:t>21/06/2024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2C2AC-D890-4EAA-B3B1-745F814DE17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58762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39E3E-E1F5-4280-9A6C-6F93269D5A1C}" type="datetimeFigureOut">
              <a:rPr lang="es-MX" smtClean="0"/>
              <a:t>21/06/2024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2C2AC-D890-4EAA-B3B1-745F814DE17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7461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39E3E-E1F5-4280-9A6C-6F93269D5A1C}" type="datetimeFigureOut">
              <a:rPr lang="es-MX" smtClean="0"/>
              <a:t>21/06/2024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2C2AC-D890-4EAA-B3B1-745F814DE17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02635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39E3E-E1F5-4280-9A6C-6F93269D5A1C}" type="datetimeFigureOut">
              <a:rPr lang="es-MX" smtClean="0"/>
              <a:t>21/06/2024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2C2AC-D890-4EAA-B3B1-745F814DE17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05958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39E3E-E1F5-4280-9A6C-6F93269D5A1C}" type="datetimeFigureOut">
              <a:rPr lang="es-MX" smtClean="0"/>
              <a:t>21/06/2024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2C2AC-D890-4EAA-B3B1-745F814DE17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35248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39E3E-E1F5-4280-9A6C-6F93269D5A1C}" type="datetimeFigureOut">
              <a:rPr lang="es-MX" smtClean="0"/>
              <a:t>21/06/2024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2C2AC-D890-4EAA-B3B1-745F814DE17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51441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39E3E-E1F5-4280-9A6C-6F93269D5A1C}" type="datetimeFigureOut">
              <a:rPr lang="es-MX" smtClean="0"/>
              <a:t>21/06/2024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2C2AC-D890-4EAA-B3B1-745F814DE17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89633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539E3E-E1F5-4280-9A6C-6F93269D5A1C}" type="datetimeFigureOut">
              <a:rPr lang="es-MX" smtClean="0"/>
              <a:t>21/06/2024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92C2AC-D890-4EAA-B3B1-745F814DE17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77051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F6D53A6-B77B-F3B8-75C3-B89BA7C8C560}"/>
              </a:ext>
            </a:extLst>
          </p:cNvPr>
          <p:cNvSpPr txBox="1"/>
          <p:nvPr/>
        </p:nvSpPr>
        <p:spPr>
          <a:xfrm>
            <a:off x="2593434" y="2873829"/>
            <a:ext cx="43895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dirty="0"/>
              <a:t>Las siguientes paginas se imprimen en papel </a:t>
            </a:r>
          </a:p>
          <a:p>
            <a:pPr algn="ctr"/>
            <a:r>
              <a:rPr lang="es-MX" dirty="0"/>
              <a:t>fotográfico de entre 200 gr- 230 gr </a:t>
            </a:r>
          </a:p>
        </p:txBody>
      </p:sp>
    </p:spTree>
    <p:extLst>
      <p:ext uri="{BB962C8B-B14F-4D97-AF65-F5344CB8AC3E}">
        <p14:creationId xmlns:p14="http://schemas.microsoft.com/office/powerpoint/2010/main" val="20504632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9C62E33-E78D-FE6B-DA40-F41F29517B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9" y="0"/>
            <a:ext cx="90817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302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5C9CED0-3192-3841-F768-07D201E4E2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8" y="0"/>
            <a:ext cx="91109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8753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41C029F-630C-044E-C0E4-C942E0D71F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8" y="0"/>
            <a:ext cx="91109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0177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06E818A-06DF-C1DB-C259-B7FDCE7090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53" y="0"/>
            <a:ext cx="88270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334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F6D53A6-B77B-F3B8-75C3-B89BA7C8C560}"/>
              </a:ext>
            </a:extLst>
          </p:cNvPr>
          <p:cNvSpPr txBox="1"/>
          <p:nvPr/>
        </p:nvSpPr>
        <p:spPr>
          <a:xfrm>
            <a:off x="2172077" y="2873829"/>
            <a:ext cx="52322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dirty="0"/>
              <a:t>Las siguientes paginas se imprime detrás de las partes</a:t>
            </a:r>
          </a:p>
          <a:p>
            <a:pPr algn="ctr"/>
            <a:r>
              <a:rPr lang="es-MX" dirty="0"/>
              <a:t> que son el maletín y la base de crayolas</a:t>
            </a:r>
          </a:p>
        </p:txBody>
      </p:sp>
    </p:spTree>
    <p:extLst>
      <p:ext uri="{BB962C8B-B14F-4D97-AF65-F5344CB8AC3E}">
        <p14:creationId xmlns:p14="http://schemas.microsoft.com/office/powerpoint/2010/main" val="28403685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4181351-FCC1-211A-B46F-3F400C5D42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1616" y="-1141616"/>
            <a:ext cx="686076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8493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F6D53A6-B77B-F3B8-75C3-B89BA7C8C560}"/>
              </a:ext>
            </a:extLst>
          </p:cNvPr>
          <p:cNvSpPr txBox="1"/>
          <p:nvPr/>
        </p:nvSpPr>
        <p:spPr>
          <a:xfrm>
            <a:off x="2323323" y="2873829"/>
            <a:ext cx="49297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dirty="0"/>
              <a:t>Las siguientes paginas se imprimen en papel bond </a:t>
            </a:r>
          </a:p>
          <a:p>
            <a:pPr algn="ctr"/>
            <a:r>
              <a:rPr lang="es-MX" dirty="0"/>
              <a:t>Por que son hojas para colorear</a:t>
            </a:r>
          </a:p>
        </p:txBody>
      </p:sp>
    </p:spTree>
    <p:extLst>
      <p:ext uri="{BB962C8B-B14F-4D97-AF65-F5344CB8AC3E}">
        <p14:creationId xmlns:p14="http://schemas.microsoft.com/office/powerpoint/2010/main" val="17370164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A07069C-9294-9F53-C860-C7AAFA6ACC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9" y="0"/>
            <a:ext cx="90817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6305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9F14589-21F5-A322-667E-AB0C775748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9" y="0"/>
            <a:ext cx="90817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01569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1111</TotalTime>
  <Words>47</Words>
  <Application>Microsoft Office PowerPoint</Application>
  <PresentationFormat>Carta (216 x 279 mm)</PresentationFormat>
  <Paragraphs>6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ferney hoyos</dc:creator>
  <cp:lastModifiedBy>ferney hoyos</cp:lastModifiedBy>
  <cp:revision>5</cp:revision>
  <dcterms:created xsi:type="dcterms:W3CDTF">2024-06-21T00:53:14Z</dcterms:created>
  <dcterms:modified xsi:type="dcterms:W3CDTF">2024-06-21T19:47:11Z</dcterms:modified>
</cp:coreProperties>
</file>