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2126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695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910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627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611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269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567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83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817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699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269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213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3B090-5197-4C22-A550-2B8DB4E30C19}" type="datetimeFigureOut">
              <a:rPr lang="es-MX" smtClean="0"/>
              <a:t>23/11/2023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06E9-CDB2-47E3-AB14-08BD27E45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877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7AC9C7-BC31-F557-9B54-8F20695E1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" y="0"/>
            <a:ext cx="9120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3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4D3470-E69D-C35F-BF7E-E0A3DFD5B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" y="0"/>
            <a:ext cx="9120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9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600C32-0FE5-854C-F896-8D43C9566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6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3CEEF4-E544-BB61-7F50-F1073E6E8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" y="0"/>
            <a:ext cx="9120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944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</TotalTime>
  <Words>0</Words>
  <Application>Microsoft Office PowerPoint</Application>
  <PresentationFormat>Carta (216 x 279 mm)</PresentationFormat>
  <Paragraphs>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ferney hoyos</dc:creator>
  <cp:lastModifiedBy>ferney hoyos</cp:lastModifiedBy>
  <cp:revision>1</cp:revision>
  <dcterms:created xsi:type="dcterms:W3CDTF">2023-11-23T17:55:10Z</dcterms:created>
  <dcterms:modified xsi:type="dcterms:W3CDTF">2023-11-23T17:58:00Z</dcterms:modified>
</cp:coreProperties>
</file>